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sldIdLst>
    <p:sldId id="258" r:id="rId2"/>
    <p:sldId id="256" r:id="rId3"/>
    <p:sldId id="257" r:id="rId4"/>
    <p:sldId id="259" r:id="rId5"/>
    <p:sldId id="262" r:id="rId6"/>
    <p:sldId id="263" r:id="rId7"/>
    <p:sldId id="260" r:id="rId8"/>
    <p:sldId id="261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6754F1-3780-4DE7-A9A1-CD227C744F3E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CF3B9-4634-45BB-8A42-399320DBE2D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CF3B9-4634-45BB-8A42-399320DBE2DE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8587" b="5499"/>
          <a:stretch>
            <a:fillRect/>
          </a:stretch>
        </p:blipFill>
        <p:spPr bwMode="auto">
          <a:xfrm>
            <a:off x="-1476672" y="0"/>
            <a:ext cx="1173730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714202"/>
          </a:xfrm>
        </p:spPr>
        <p:txBody>
          <a:bodyPr>
            <a:normAutofit/>
          </a:bodyPr>
          <a:lstStyle/>
          <a:p>
            <a:r>
              <a:rPr lang="ru-RU" b="1" dirty="0" smtClean="0"/>
              <a:t>Кудимова Ольга Николаевна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Библиотекарь  </a:t>
            </a:r>
            <a:br>
              <a:rPr lang="ru-RU" sz="3100" dirty="0" smtClean="0"/>
            </a:br>
            <a:r>
              <a:rPr lang="ru-RU" sz="3100" dirty="0" smtClean="0"/>
              <a:t>ГБОУ «</a:t>
            </a:r>
            <a:r>
              <a:rPr lang="ru-RU" sz="3100" dirty="0" err="1" smtClean="0"/>
              <a:t>Набережночелнинская</a:t>
            </a:r>
            <a:r>
              <a:rPr lang="ru-RU" sz="3100" dirty="0" smtClean="0"/>
              <a:t> школа №67»</a:t>
            </a:r>
            <a:endParaRPr lang="ru-RU" sz="3100" dirty="0"/>
          </a:p>
        </p:txBody>
      </p:sp>
      <p:pic>
        <p:nvPicPr>
          <p:cNvPr id="1026" name="Picture 2" descr="D:\Users\Наша\Desktop\Кудимова О.Н\IMG-20210308-WA00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916832"/>
            <a:ext cx="3557418" cy="4741987"/>
          </a:xfrm>
          <a:prstGeom prst="round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62088" cy="1143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Ольга Николаевна работает в нашей школе  с 05 августа 2009 года.</a:t>
            </a:r>
            <a:endParaRPr lang="ru-RU" sz="3200" dirty="0"/>
          </a:p>
        </p:txBody>
      </p:sp>
      <p:pic>
        <p:nvPicPr>
          <p:cNvPr id="3074" name="Picture 2" descr="D:\Users\Наша\Desktop\Кудимова О.Н\DSC_12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24222"/>
            <a:ext cx="8172400" cy="543377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Users\Наша\Desktop\Кудимова О.Н\DSC_12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9480" r="13068"/>
          <a:stretch>
            <a:fillRect/>
          </a:stretch>
        </p:blipFill>
        <p:spPr bwMode="auto">
          <a:xfrm>
            <a:off x="1115616" y="0"/>
            <a:ext cx="3528392" cy="3478017"/>
          </a:xfrm>
          <a:prstGeom prst="round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Picture 3" descr="D:\Users\Наша\Desktop\Кудимова О.Н\IMG-20210324-WA00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0"/>
            <a:ext cx="3489852" cy="4653136"/>
          </a:xfrm>
          <a:prstGeom prst="round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101" name="Picture 5" descr="D:\Users\Наша\Desktop\Кудимова О.Н\IMG-20181206-WA00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12976"/>
            <a:ext cx="4784506" cy="3645024"/>
          </a:xfrm>
          <a:prstGeom prst="round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100" name="Picture 4" descr="D:\Users\Наша\Desktop\Кудимова О.Н\IMG-20181206-WA00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212976"/>
            <a:ext cx="4644008" cy="3645024"/>
          </a:xfrm>
          <a:prstGeom prst="round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8100392" cy="980728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В нашей школьной библиотеке всё время проводятся разные мероприятия: чтение вслух произведений писателей и поэтов…</a:t>
            </a:r>
            <a:endParaRPr lang="ru-RU" sz="2400" dirty="0"/>
          </a:p>
        </p:txBody>
      </p:sp>
      <p:pic>
        <p:nvPicPr>
          <p:cNvPr id="7171" name="Picture 3" descr="D:\Users\Наша\Desktop\Кудимова О.Н\IMG-20210220-WA00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2900858" cy="3867811"/>
          </a:xfrm>
          <a:prstGeom prst="round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173" name="Picture 5" descr="D:\Users\Наша\Desktop\Кудимова О.Н\IMG-20210406-WA0005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t="10465" r="4653"/>
          <a:stretch>
            <a:fillRect/>
          </a:stretch>
        </p:blipFill>
        <p:spPr bwMode="auto">
          <a:xfrm>
            <a:off x="3347864" y="1052736"/>
            <a:ext cx="2880320" cy="3840493"/>
          </a:xfrm>
          <a:prstGeom prst="round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0" name="Рисунок 9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 l="5847" r="1077" b="34218"/>
          <a:stretch/>
        </p:blipFill>
        <p:spPr bwMode="auto">
          <a:xfrm>
            <a:off x="827584" y="3763888"/>
            <a:ext cx="3762003" cy="30941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53640926-AAD7-44D8-BBD7-CCE9431645EC}">
              <a14:shadowObscured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/>
            </a:ext>
          </a:extLst>
        </p:spPr>
      </p:pic>
      <p:pic>
        <p:nvPicPr>
          <p:cNvPr id="12" name="Рисунок 11" descr="d:\Users\Наша\Desktop\Отчет по году родных языков\Май\библ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1052736"/>
            <a:ext cx="2843808" cy="3816424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174" name="Picture 6" descr="D:\Users\Наша\Desktop\Кудимова О.Н\IMG-20230313-WA001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6016" y="3789040"/>
            <a:ext cx="4091946" cy="3068960"/>
          </a:xfrm>
          <a:prstGeom prst="round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920880" cy="1403648"/>
          </a:xfrm>
        </p:spPr>
        <p:txBody>
          <a:bodyPr>
            <a:normAutofit fontScale="90000"/>
          </a:bodyPr>
          <a:lstStyle/>
          <a:p>
            <a:pPr lvl="0"/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… </a:t>
            </a:r>
            <a:r>
              <a:rPr lang="ru-RU" sz="2700" dirty="0" smtClean="0">
                <a:solidFill>
                  <a:schemeClr val="accent5">
                    <a:lumMod val="75000"/>
                  </a:schemeClr>
                </a:solidFill>
              </a:rPr>
              <a:t>книжные </a:t>
            </a:r>
            <a:r>
              <a:rPr lang="ru-RU" sz="2700" dirty="0" smtClean="0">
                <a:solidFill>
                  <a:schemeClr val="accent5">
                    <a:lumMod val="75000"/>
                  </a:schemeClr>
                </a:solidFill>
              </a:rPr>
              <a:t>выставки ко </a:t>
            </a:r>
            <a:r>
              <a:rPr lang="ru-RU" sz="2700" dirty="0" smtClean="0">
                <a:solidFill>
                  <a:schemeClr val="accent5">
                    <a:lumMod val="75000"/>
                  </a:schemeClr>
                </a:solidFill>
              </a:rPr>
              <a:t>дням памяти известных людей, </a:t>
            </a:r>
            <a:r>
              <a:rPr lang="ru-RU" sz="27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27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7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2700" dirty="0" smtClean="0">
                <a:solidFill>
                  <a:schemeClr val="accent5">
                    <a:lumMod val="75000"/>
                  </a:schemeClr>
                </a:solidFill>
              </a:rPr>
              <a:t>внеурочные </a:t>
            </a:r>
            <a:r>
              <a:rPr lang="ru-RU" sz="2700" dirty="0" smtClean="0">
                <a:solidFill>
                  <a:schemeClr val="accent5">
                    <a:lumMod val="75000"/>
                  </a:schemeClr>
                </a:solidFill>
              </a:rPr>
              <a:t>мероприятия </a:t>
            </a:r>
            <a:r>
              <a:rPr lang="ru-RU" sz="2700" dirty="0" smtClean="0">
                <a:solidFill>
                  <a:schemeClr val="accent5">
                    <a:lumMod val="75000"/>
                  </a:schemeClr>
                </a:solidFill>
              </a:rPr>
              <a:t>, оформление стендов…</a:t>
            </a:r>
            <a:r>
              <a:rPr lang="ru-RU" sz="4400" dirty="0" smtClean="0">
                <a:solidFill>
                  <a:schemeClr val="tx1"/>
                </a:solidFill>
              </a:rPr>
              <a:t/>
            </a:r>
            <a:br>
              <a:rPr lang="ru-RU" sz="4400" dirty="0" smtClean="0">
                <a:solidFill>
                  <a:schemeClr val="tx1"/>
                </a:solidFill>
              </a:rPr>
            </a:br>
            <a:endParaRPr lang="ru-RU" dirty="0"/>
          </a:p>
        </p:txBody>
      </p:sp>
      <p:pic>
        <p:nvPicPr>
          <p:cNvPr id="6" name="Рисунок 5" descr="C:\Users\User\Desktop\конкурс стихов\IMG_20210211_120403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07504" y="4149080"/>
            <a:ext cx="2843808" cy="24477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Рисунок 6" descr="D:\конкурс стихов\IMG_20210310_113200.jp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077072"/>
            <a:ext cx="2771800" cy="24703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1" name="Рисунок 10" descr="D:\Users\Наша\Desktop\Отчет по году родных языков\Апрель\5А Тукай..IMG_3637.JPG"/>
          <p:cNvPicPr/>
          <p:nvPr/>
        </p:nvPicPr>
        <p:blipFill>
          <a:blip r:embed="rId4" cstate="print"/>
          <a:srcRect t="10733"/>
          <a:stretch>
            <a:fillRect/>
          </a:stretch>
        </p:blipFill>
        <p:spPr bwMode="auto">
          <a:xfrm>
            <a:off x="5148064" y="980728"/>
            <a:ext cx="3995936" cy="2808312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2" name="Рисунок 11" descr="D:\Users\Наша\Desktop\Отчет по году родных языков\Апрель\6а Космос и звёзды PHOTO-2021-04-13-08-53-47.jpg"/>
          <p:cNvPicPr/>
          <p:nvPr/>
        </p:nvPicPr>
        <p:blipFill>
          <a:blip r:embed="rId5" cstate="print"/>
          <a:srcRect t="2753"/>
          <a:stretch>
            <a:fillRect/>
          </a:stretch>
        </p:blipFill>
        <p:spPr bwMode="auto">
          <a:xfrm>
            <a:off x="0" y="980728"/>
            <a:ext cx="3960440" cy="285293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194" name="Picture 2" descr="D:\Users\Наша\Desktop\Кудимова О.Н\IMG-20230313-WA0011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 l="13589" r="11673"/>
          <a:stretch>
            <a:fillRect/>
          </a:stretch>
        </p:blipFill>
        <p:spPr bwMode="auto">
          <a:xfrm>
            <a:off x="3059832" y="3678560"/>
            <a:ext cx="3168352" cy="3179440"/>
          </a:xfrm>
          <a:prstGeom prst="round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3" name="Рисунок 12"/>
          <p:cNvPicPr/>
          <p:nvPr/>
        </p:nvPicPr>
        <p:blipFill>
          <a:blip r:embed="rId7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916832"/>
            <a:ext cx="2232248" cy="2160240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  <a:softEdge rad="1125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274638"/>
            <a:ext cx="4283968" cy="617869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Ольга Николаевна – талантливый, </a:t>
            </a:r>
            <a:r>
              <a:rPr lang="ru-RU" sz="3200" dirty="0" err="1" smtClean="0"/>
              <a:t>креативный</a:t>
            </a:r>
            <a:r>
              <a:rPr lang="ru-RU" sz="3200" dirty="0" smtClean="0"/>
              <a:t> человек. Она- мастер на все руки.  Ни одно школьное мероприятие, ни один творческий конкурс  не обходится без её активного участия.</a:t>
            </a:r>
            <a:endParaRPr lang="ru-RU" sz="3200" dirty="0"/>
          </a:p>
        </p:txBody>
      </p:sp>
      <p:pic>
        <p:nvPicPr>
          <p:cNvPr id="5122" name="Picture 2" descr="D:\Users\Наша\Desktop\Кудимова О.Н\IMG-20201002-WA00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500608"/>
            <a:ext cx="4768044" cy="6357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890080" cy="141763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Успехов Вам в Вашем труде, Ольга Николаевна!</a:t>
            </a:r>
            <a:br>
              <a:rPr lang="ru-RU" sz="2400" dirty="0" smtClean="0"/>
            </a:br>
            <a:r>
              <a:rPr lang="ru-RU" sz="2400" dirty="0" smtClean="0"/>
              <a:t>Новых творческих идей и вдохновения!</a:t>
            </a:r>
            <a:endParaRPr lang="ru-RU" sz="2400" dirty="0"/>
          </a:p>
        </p:txBody>
      </p:sp>
      <p:pic>
        <p:nvPicPr>
          <p:cNvPr id="6146" name="Picture 2" descr="D:\Users\Наша\Desktop\Кудимова О.Н\IMG-20201228-WA00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24744"/>
            <a:ext cx="7341567" cy="5506175"/>
          </a:xfrm>
          <a:prstGeom prst="round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Спасибо за внимание!</a:t>
            </a:r>
            <a:endParaRPr lang="ru-RU" sz="4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101</TotalTime>
  <Words>76</Words>
  <Application>Microsoft Office PowerPoint</Application>
  <PresentationFormat>Экран (4:3)</PresentationFormat>
  <Paragraphs>8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Слайд 1</vt:lpstr>
      <vt:lpstr>Кудимова Ольга Николаевна  Библиотекарь   ГБОУ «Набережночелнинская школа №67»</vt:lpstr>
      <vt:lpstr>Ольга Николаевна работает в нашей школе  с 05 августа 2009 года.</vt:lpstr>
      <vt:lpstr>Слайд 4</vt:lpstr>
      <vt:lpstr>В нашей школьной библиотеке всё время проводятся разные мероприятия: чтение вслух произведений писателей и поэтов…</vt:lpstr>
      <vt:lpstr>  … книжные выставки ко дням памяти известных людей,   внеурочные мероприятия , оформление стендов… </vt:lpstr>
      <vt:lpstr>Ольга Николаевна – талантливый, креативный человек. Она- мастер на все руки.  Ни одно школьное мероприятие, ни один творческий конкурс  не обходится без её активного участия.</vt:lpstr>
      <vt:lpstr>Успехов Вам в Вашем труде, Ольга Николаевна! Новых творческих идей и вдохновения!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Наша</dc:creator>
  <cp:lastModifiedBy>Наша</cp:lastModifiedBy>
  <cp:revision>22</cp:revision>
  <dcterms:created xsi:type="dcterms:W3CDTF">2023-04-13T20:11:54Z</dcterms:created>
  <dcterms:modified xsi:type="dcterms:W3CDTF">2023-04-13T22:04:14Z</dcterms:modified>
</cp:coreProperties>
</file>